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462945f5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faffbcf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abcf3b3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f3dd6f7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4ec1290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6b6e7e8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2334c68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5dd5162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50a24f8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d0130fc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9370779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bcbae12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9114ed3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f4e0b80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cd520f8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c678891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371f31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49e0ca96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451463be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da07260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0b51c3b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509f4c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b0a37c3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bd32250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71e149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d848f2b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7d80e0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9d3676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July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(12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227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(81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91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22.53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11.46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5.97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(28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81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total crimes in July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104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2020-08-10T15:10:11Z</dcterms:modified>
  <cp:category/>
</cp:coreProperties>
</file>